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 Slab"/>
      <p:regular r:id="rId37"/>
      <p:bold r:id="rId38"/>
    </p:embeddedFon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Slab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0672f1f7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0672f1f7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0672f1f7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0672f1f7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0672f1f7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0672f1f7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0672f1f7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0672f1f7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0672f1f7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0672f1f7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0672f1f7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0672f1f7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0672f1f7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0672f1f7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0672f1f7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0672f1f7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0672f1f73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0672f1f73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0672f1f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0672f1f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0672f1f7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0672f1f7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0672f1f7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0672f1f7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0672f1f7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0672f1f7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0672f1f7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0672f1f7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0672f1f7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0672f1f7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0672f1f73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0672f1f7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0672f1f7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0672f1f7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0672f1f7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0672f1f7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0672f1f7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0672f1f7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0672f1f7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0672f1f7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0672f1f7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0672f1f7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0672f1f7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0672f1f7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0672f1f7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0672f1f7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0672f1f7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0672f1f7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0672f1f7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0672f1f7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0672f1f7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0672f1f7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0672f1f7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0672f1f7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0672f1f7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0672f1f7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0672f1f7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0672f1f7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0672f1f7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0672f1f7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theguardian.com/tv-and-radio/2024/jan/14/peter-capaldi-says-posh-actors-are-smooth-confident-and-tedio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 Baby: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560"/>
              <a:t>Surfacing UAL Students’ (Mis)perceptions, hopes, and dreams </a:t>
            </a:r>
            <a:r>
              <a:rPr lang="en" sz="2560"/>
              <a:t>related</a:t>
            </a:r>
            <a:r>
              <a:rPr lang="en" sz="2560"/>
              <a:t> to Vocational Actor Training (VAT)</a:t>
            </a:r>
            <a:endParaRPr sz="25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Methods: Goals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Access their hopes, dreams, aspirations, fantasies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Draw on their existing creative express capacities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Create a workshop, in the spirit of ARP, that would </a:t>
            </a:r>
            <a:r>
              <a:rPr i="1" lang="en" sz="2300"/>
              <a:t>in and of itself </a:t>
            </a:r>
            <a:r>
              <a:rPr lang="en" sz="2300"/>
              <a:t>serve the ends of the research goal 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Workshop: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“Industry Baby” - Mind-mapping exercise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“Future Nostalgia” - Script writing and performance exercise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 sz="3200"/>
              <a:t>“Werk It” - Group Brainstorm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Recruitment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 students invited (2nd and 3rd Years)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16 Accepted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 attended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Workshop held: </a:t>
            </a:r>
            <a:r>
              <a:rPr lang="en"/>
              <a:t>Wednesday</a:t>
            </a:r>
            <a:r>
              <a:rPr lang="en"/>
              <a:t>, 29 November 2024 at UAL Wimbledon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502919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/>
              <a:t>“Industry” Mind Maps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“Industry”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87900" y="1489825"/>
            <a:ext cx="1680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Desire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Sacrifice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Publicity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Competitive (x3))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Network (x2)</a:t>
            </a:r>
            <a:endParaRPr/>
          </a:p>
        </p:txBody>
      </p:sp>
      <p:sp>
        <p:nvSpPr>
          <p:cNvPr id="145" name="Google Shape;145;p28"/>
          <p:cNvSpPr txBox="1"/>
          <p:nvPr>
            <p:ph idx="2" type="body"/>
          </p:nvPr>
        </p:nvSpPr>
        <p:spPr>
          <a:xfrm>
            <a:off x="4756200" y="1489825"/>
            <a:ext cx="150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Mixed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Mainstream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Alternative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acting community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7039600" y="1335475"/>
            <a:ext cx="150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Passionate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Creative (x2)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Uncertainty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Audiences</a:t>
            </a:r>
            <a:endParaRPr/>
          </a:p>
        </p:txBody>
      </p:sp>
      <p:sp>
        <p:nvSpPr>
          <p:cNvPr id="147" name="Google Shape;147;p28"/>
          <p:cNvSpPr txBox="1"/>
          <p:nvPr>
            <p:ph idx="2" type="body"/>
          </p:nvPr>
        </p:nvSpPr>
        <p:spPr>
          <a:xfrm>
            <a:off x="2472800" y="1144125"/>
            <a:ext cx="150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(x2)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Elitism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Harsh (x2)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Unstable (x2)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Nepotism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Judgmental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Interviews with Future Self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490250" y="526350"/>
            <a:ext cx="8488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INTERVIEW WITH ____________________________________________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Interviewer: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Congratulations on the success of your </a:t>
            </a: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new project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!  Can you tell us more about it?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You: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Interviewer: 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Can you tell us more about </a:t>
            </a: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your role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 the project?  What aspect is the most exciting for you?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You: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Interviewer: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Wow, it sounds like this is exciting new territory for you artistically. How does this relate to your previous work?  What </a:t>
            </a: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past experience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prepared you most for this?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You: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490250" y="526350"/>
            <a:ext cx="829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Interviewer: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Can you tell us more about some of your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collaborators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on this project?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You: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Interviewer: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Well, congratulations on all your success!  What can we expect to see from you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You: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80750" y="1764950"/>
            <a:ext cx="8222100" cy="27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</a:t>
            </a:r>
            <a:r>
              <a:rPr lang="en"/>
              <a:t>Context: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 Acting and Performance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UAL Wimbledon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5"/>
              <a:t>Dr. Andrew Goldberg, PhD, MFA</a:t>
            </a:r>
            <a:endParaRPr sz="335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380038" y="880563"/>
            <a:ext cx="4239974" cy="3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164" y="905875"/>
            <a:ext cx="4442327" cy="333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Dream Projects</a:t>
            </a:r>
            <a:endParaRPr/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Star in and Write a Big Budget Hollywood Movie (w/ Michelle Yeoh, directed by James Cameron)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Writer of Independent Art-house Film about young immigrant women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Curator of traveling Interdisciplinary arts event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Actor in a prestige, ensemble-driven film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5" name="Google Shape;175;p3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Actor in an experimental film using robots and AI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Voice Actor for Video Games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Producer/Director of Film about Chinese culture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Producer (and Actor)  of Intercultural Theatre Company bridging Easter/Western cultures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480750" y="1764950"/>
            <a:ext cx="8222100" cy="18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Brainstorm list of skills/experiences needed to get from here to there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training in…</a:t>
            </a:r>
            <a:endParaRPr/>
          </a:p>
        </p:txBody>
      </p:sp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387900" y="1489825"/>
            <a:ext cx="38724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75"/>
              <a:t>Voice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Movement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Audition Techniques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Script Work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Camera/Film Acting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Understanding </a:t>
            </a:r>
            <a:r>
              <a:rPr lang="en" sz="3275"/>
              <a:t>Practitioners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Horseback riding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75"/>
              <a:t>Collaboration</a:t>
            </a:r>
            <a:endParaRPr sz="327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75"/>
              <a:t>Accent Work</a:t>
            </a:r>
            <a:endParaRPr/>
          </a:p>
        </p:txBody>
      </p:sp>
      <p:sp>
        <p:nvSpPr>
          <p:cNvPr id="192" name="Google Shape;192;p36"/>
          <p:cNvSpPr txBox="1"/>
          <p:nvPr>
            <p:ph idx="4294967295" type="body"/>
          </p:nvPr>
        </p:nvSpPr>
        <p:spPr>
          <a:xfrm>
            <a:off x="4756200" y="1489825"/>
            <a:ext cx="3158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5"/>
              <a:t>Communication Skills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55"/>
              <a:t>Networking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55"/>
              <a:t>Agent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55"/>
              <a:t>Fundraising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55"/>
              <a:t>Plastic Surgery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55"/>
              <a:t>Peace and Love</a:t>
            </a:r>
            <a:endParaRPr sz="335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55"/>
              <a:t>Healthy Body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388" y="-285475"/>
            <a:ext cx="7619226" cy="571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Observations</a:t>
            </a:r>
            <a:endParaRPr/>
          </a:p>
        </p:txBody>
      </p:sp>
      <p:sp>
        <p:nvSpPr>
          <p:cNvPr id="203" name="Google Shape;203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Wide range of roles/media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Global Perspective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Strong emphasis on film and/or new technologies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Positive view of Acting for Stage as foundational to many future roles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Lack of professional role models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Missing vocabulary and/or </a:t>
            </a:r>
            <a:r>
              <a:rPr lang="en" sz="2100"/>
              <a:t>perspective</a:t>
            </a:r>
            <a:r>
              <a:rPr lang="en" sz="2100"/>
              <a:t> of necessary skills</a:t>
            </a:r>
            <a:endParaRPr sz="2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480750" y="1764950"/>
            <a:ext cx="8222100" cy="150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“Portfolio Careers”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(Blackwood, et al. 2019)</a:t>
            </a: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Next Steps</a:t>
            </a:r>
            <a:endParaRPr/>
          </a:p>
        </p:txBody>
      </p:sp>
      <p:sp>
        <p:nvSpPr>
          <p:cNvPr id="214" name="Google Shape;214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Embed this </a:t>
            </a:r>
            <a:r>
              <a:rPr lang="en" sz="2200"/>
              <a:t>workshop</a:t>
            </a:r>
            <a:r>
              <a:rPr lang="en" sz="2200"/>
              <a:t> in course curriculum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Discuss Workshop with Staff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Report back to student participants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Revise and enhance current  professionalization activities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Find ways to encourage more attendance at live events</a:t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Research Questions</a:t>
            </a:r>
            <a:endParaRPr/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Are there different perspectives across the three years? Do the same students’ perspectives change over the course of the course?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Do our international students bring a different set of hopes/expectations?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Alumni</a:t>
            </a:r>
            <a:r>
              <a:rPr lang="en" sz="2200"/>
              <a:t> </a:t>
            </a:r>
            <a:r>
              <a:rPr lang="en" sz="2200"/>
              <a:t>perspectives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60950" y="2104000"/>
            <a:ext cx="8222100" cy="14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Context: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changing landscape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type="title"/>
          </p:nvPr>
        </p:nvSpPr>
        <p:spPr>
          <a:xfrm>
            <a:off x="480750" y="1764950"/>
            <a:ext cx="8222100" cy="19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231" name="Google Shape;231;p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Blackwood, E., Latukefu L., and Seton M. (2019) “Actor training in portfolio careers: Flourishing in a creative career beyond ‘luck’”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fusion journal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(15), pp. 18-26.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Gough, R. and Shepherd, S. (2009) “Editorial on Training,”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Performance Research, 14(2)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, pp. 1-2.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Jokela, T. and Huhmarniemi, M. (2018). “Art-based action research in the development work of arts and art education.”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The Lure of Lapland: A handbook of  Arctic art and design.</a:t>
            </a:r>
            <a:endParaRPr i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McNiff, J. (1995).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Action research for professional development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(pp. 137-151). Bournemouth, UK: Hyde.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Thorpe, V. (2024) “Peter Capaldi says posh actors are smooth, confident and tedious,”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The Guradian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, 14 January. Available at: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latin typeface="Calibri"/>
                <a:ea typeface="Calibri"/>
                <a:cs typeface="Calibri"/>
                <a:sym typeface="Calibri"/>
                <a:hlinkClick r:id="rId3"/>
              </a:rPr>
              <a:t>https://www.theguardian.com/tv-and-radio/2024/jan/14/peter-capaldi-says-posh-actors-are-smooth-confident-and-tedious</a:t>
            </a:r>
            <a:endParaRPr sz="1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Wilkie, I. (2015). “’Too many actors and too few jobs’: A case study for curriculum extension in the UK vocational actor training,” </a:t>
            </a:r>
            <a:r>
              <a:rPr i="1" lang="en" sz="1100">
                <a:latin typeface="Calibri"/>
                <a:ea typeface="Calibri"/>
                <a:cs typeface="Calibri"/>
                <a:sym typeface="Calibri"/>
              </a:rPr>
              <a:t>London Review of Education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, 13(1), pp. 31-42.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80750" y="1764950"/>
            <a:ext cx="8222100" cy="14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What are UAL Acting Students’ professional dreams and aspirations (so that we as a staff can best support them in their career aspirations)?</a:t>
            </a:r>
            <a:endParaRPr sz="291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Research Topic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80750" y="1764950"/>
            <a:ext cx="8222100" cy="18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“Too many actors, too few roles”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Gulbenkian Foundation Report (????)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80750" y="1764950"/>
            <a:ext cx="8222100" cy="320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“Too many actors, too few roles”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Gulbenkian Foundation Report (1975)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44"/>
              <a:t>Wilkie (2015) - “A case for curriculum extension in UK vocational actor training”</a:t>
            </a:r>
            <a:endParaRPr sz="32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33"/>
              <a:t>“Art is about reaching out. So I think it’s wrong to allow one strata of society to have the most access” </a:t>
            </a:r>
            <a:r>
              <a:rPr lang="en" sz="2911"/>
              <a:t>- </a:t>
            </a:r>
            <a:r>
              <a:rPr lang="en" sz="2133"/>
              <a:t>Capaldi as quoted in Thorpe (2024)</a:t>
            </a:r>
            <a:endParaRPr sz="21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925" y="2023500"/>
            <a:ext cx="4547751" cy="333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80750" y="1764950"/>
            <a:ext cx="8222100" cy="29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promise offered by training is therefore not simply the transmission of skills and craft but also access to aspiration.”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8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8"/>
              <a:t>“Editorial on Training” - Richard Gough &amp; Simon Shepherd (2009)</a:t>
            </a:r>
            <a:endParaRPr sz="2688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